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sldIdLst>
    <p:sldId id="256" r:id="rId2"/>
    <p:sldId id="290" r:id="rId3"/>
    <p:sldId id="291" r:id="rId4"/>
    <p:sldId id="286" r:id="rId5"/>
  </p:sldIdLst>
  <p:sldSz cx="9144000" cy="6858000" type="screen4x3"/>
  <p:notesSz cx="679450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A91E-FAA5-40AE-93EC-B1A0A91844E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1A369-8CD3-4C4B-AFCF-4726166B01E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A369-8CD3-4C4B-AFCF-4726166B01EF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80E25F-A40D-4765-8392-981E2816B41F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901908-4808-44B2-A7DE-0755790DEEE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1927B-AE95-43CD-993A-56E029A79713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C093-2593-43F7-98B7-0D2FC6E5D17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D84C354E-492A-4195-BFDC-BD9E45017E41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7ACD8ABF-DD33-4DB0-8D68-3FF07DC9686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FB1D6-78C8-4619-8C0E-7E9B641E9DA3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BBFDA4-E696-4CE6-8023-6BF36445C4F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04883A-5F67-4419-86C8-427E9CF679D8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546D7A-C34F-4B7C-B92E-A9AE9373C93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B185EA16-42C2-4177-886C-44A0AFA0DAA9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5ECEEC3-69D9-436E-B20E-E66604BF80F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6A7DF216-4269-4915-899D-EC60B70C12EE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2A6A5E0-530E-4CF7-9ED2-AAF6F8FCA4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9B79C-A3B2-4F7A-B13F-1A3E9288B8E5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F9D4D9-9AB2-4995-A1DC-895ADE1E1C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9B4866-2D50-46F7-B540-9D68BF0505D4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856817-865D-434F-A8CF-60F27BD937D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C3731F-ECFB-4931-8672-CC067A78E923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2EE13E-BFDE-4B70-8BCE-C3C6C7D439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DD296791-9B01-4A25-A0E5-80B6E3348F34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F8F2B60-6922-400A-BA05-B305AC8DFA0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40F8E0-35C5-4567-8E2F-1B9CE4D76EB5}" type="datetimeFigureOut">
              <a:rPr lang="hu-HU" smtClean="0"/>
              <a:pPr>
                <a:defRPr/>
              </a:pPr>
              <a:t>2021. 03. 29.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4E7D92-D165-4C50-A7E5-78B4DC7DA0F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1000" y="692150"/>
            <a:ext cx="8458200" cy="410500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A Tan Kapuja Buddhista </a:t>
            </a:r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Gimnázium</a:t>
            </a:r>
            <a:endParaRPr lang="hu-H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4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165304"/>
            <a:ext cx="302433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093296"/>
            <a:ext cx="1888980" cy="57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Célcsoportunk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Alacsony </a:t>
            </a:r>
            <a:r>
              <a:rPr lang="hu-HU" dirty="0" err="1"/>
              <a:t>szocioökonómiai</a:t>
            </a:r>
            <a:r>
              <a:rPr lang="hu-HU" dirty="0"/>
              <a:t> státusszal rendelkező tanulók</a:t>
            </a:r>
            <a:r>
              <a:rPr lang="hu-HU" dirty="0" smtClean="0"/>
              <a:t>.</a:t>
            </a:r>
          </a:p>
          <a:p>
            <a:r>
              <a:rPr lang="hu-HU" dirty="0" smtClean="0"/>
              <a:t>Készség- </a:t>
            </a:r>
            <a:r>
              <a:rPr lang="hu-HU" dirty="0"/>
              <a:t>és képességhiányok</a:t>
            </a:r>
          </a:p>
          <a:p>
            <a:r>
              <a:rPr lang="hu-HU" dirty="0" smtClean="0"/>
              <a:t>Nyelvi </a:t>
            </a:r>
            <a:r>
              <a:rPr lang="hu-HU" dirty="0"/>
              <a:t>hátrány – szaktantárgyi szókészlet! 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smtClean="0"/>
              <a:t>Alacsony tanulási motiváció az </a:t>
            </a:r>
            <a:r>
              <a:rPr lang="hu-HU" dirty="0"/>
              <a:t>érkező új tanulóknál.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957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lehet a célunk?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Hátránykompenzáció</a:t>
            </a:r>
          </a:p>
          <a:p>
            <a:r>
              <a:rPr lang="hu-HU" dirty="0" smtClean="0"/>
              <a:t>Motiváció felkeltése, szinten tartása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900" dirty="0"/>
              <a:t>Pozitív attitűd kialakítása az iskola-tanuló-család kontextusában</a:t>
            </a:r>
          </a:p>
          <a:p>
            <a:r>
              <a:rPr lang="hu-HU" dirty="0" smtClean="0"/>
              <a:t>Tanulást segítő programok biztosítása</a:t>
            </a:r>
          </a:p>
          <a:p>
            <a:pPr lvl="1"/>
            <a:r>
              <a:rPr lang="hu-HU" dirty="0"/>
              <a:t>IKT eszközök, újszerű tanulási-tanítási </a:t>
            </a:r>
            <a:r>
              <a:rPr lang="hu-HU" dirty="0" smtClean="0"/>
              <a:t>technikák</a:t>
            </a:r>
          </a:p>
          <a:p>
            <a:pPr lvl="1"/>
            <a:r>
              <a:rPr lang="hu-HU" dirty="0" smtClean="0"/>
              <a:t>Második esély programelemek </a:t>
            </a:r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hu-HU" dirty="0" smtClean="0"/>
          </a:p>
          <a:p>
            <a:pPr marL="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hu-HU" dirty="0" smtClean="0"/>
          </a:p>
          <a:p>
            <a:pPr marL="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hu-HU" dirty="0" smtClean="0"/>
          </a:p>
          <a:p>
            <a:pPr marL="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hu-HU" dirty="0" smtClean="0"/>
              <a:t>Eredményes érettségi vizsga</a:t>
            </a:r>
          </a:p>
          <a:p>
            <a:pPr marL="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hu-HU" dirty="0" smtClean="0"/>
              <a:t>Nyelvvizsga</a:t>
            </a:r>
          </a:p>
          <a:p>
            <a:pPr marL="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hu-HU" dirty="0" smtClean="0"/>
              <a:t>Releváns pályakép</a:t>
            </a:r>
            <a:endParaRPr lang="hu-HU" dirty="0"/>
          </a:p>
          <a:p>
            <a:endParaRPr lang="hu-HU" dirty="0" smtClean="0"/>
          </a:p>
          <a:p>
            <a:pPr marL="365760" lvl="1" indent="0">
              <a:buNone/>
            </a:pP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Lefelé nyíl 3"/>
          <p:cNvSpPr/>
          <p:nvPr/>
        </p:nvSpPr>
        <p:spPr>
          <a:xfrm>
            <a:off x="4113284" y="429309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61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txBody>
          <a:bodyPr>
            <a:normAutofit fontScale="90000"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Elérhetőségeink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weboldalunk:			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www.tkbg.hu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email címünk: 			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buddhistagimnazium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tkbg.hu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 descr="13497910_10150833886514999_5482285641704907450_o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600200"/>
            <a:ext cx="8712968" cy="33409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5229200"/>
            <a:ext cx="3456384" cy="122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5002882"/>
            <a:ext cx="2409825" cy="1676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5870B6DEA5934449448DBC5938DC67C" ma:contentTypeVersion="6" ma:contentTypeDescription="Új dokumentum létrehozása." ma:contentTypeScope="" ma:versionID="9753f3900e94b4ae7f2cc18d5653b262">
  <xsd:schema xmlns:xsd="http://www.w3.org/2001/XMLSchema" xmlns:xs="http://www.w3.org/2001/XMLSchema" xmlns:p="http://schemas.microsoft.com/office/2006/metadata/properties" xmlns:ns2="1cc60962-3ead-4e95-b092-4e3723555dc3" targetNamespace="http://schemas.microsoft.com/office/2006/metadata/properties" ma:root="true" ma:fieldsID="44baec3232b9d2d99bd5461eab09606e" ns2:_="">
    <xsd:import namespace="1cc60962-3ead-4e95-b092-4e3723555d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60962-3ead-4e95-b092-4e3723555d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75F38A-70F6-4322-A027-35E3EE530DF4}"/>
</file>

<file path=customXml/itemProps2.xml><?xml version="1.0" encoding="utf-8"?>
<ds:datastoreItem xmlns:ds="http://schemas.openxmlformats.org/officeDocument/2006/customXml" ds:itemID="{139CB475-CDCA-4F86-857C-244CD3AEE5D2}"/>
</file>

<file path=customXml/itemProps3.xml><?xml version="1.0" encoding="utf-8"?>
<ds:datastoreItem xmlns:ds="http://schemas.openxmlformats.org/officeDocument/2006/customXml" ds:itemID="{7A94B589-2630-4554-9151-20D2BB196E85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733</TotalTime>
  <Words>68</Words>
  <Application>Microsoft Office PowerPoint</Application>
  <PresentationFormat>Diavetítés a képernyőre (4:3 oldalarány)</PresentationFormat>
  <Paragraphs>22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Tw Cen MT</vt:lpstr>
      <vt:lpstr>Wingdings</vt:lpstr>
      <vt:lpstr>Wingdings 2</vt:lpstr>
      <vt:lpstr>Medián</vt:lpstr>
      <vt:lpstr>PowerPoint-bemutató</vt:lpstr>
      <vt:lpstr>Célcsoportunk jellemzői</vt:lpstr>
      <vt:lpstr>Mi lehet a célunk?</vt:lpstr>
      <vt:lpstr>Elérhetőségeink weboldalunk:   www.tkbg.hu  email címünk:    buddhistagimnazium@tkbg.hu </vt:lpstr>
    </vt:vector>
  </TitlesOfParts>
  <Company>Kis Tigris Gimnázium és Szakiskola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Harmat Mária</dc:creator>
  <cp:lastModifiedBy>Harmat Mária</cp:lastModifiedBy>
  <cp:revision>93</cp:revision>
  <dcterms:created xsi:type="dcterms:W3CDTF">2012-03-21T16:50:27Z</dcterms:created>
  <dcterms:modified xsi:type="dcterms:W3CDTF">2021-03-29T20:15:12Z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0x010100F5870B6DEA5934449448DBC5938DC67C</vt:lpwstr>
  </property>
</Properties>
</file>